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  <p:sldMasterId id="2147483670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9144000" cy="5143500" type="screen16x9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ossens, Karolien" initials="GK" lastIdx="8" clrIdx="0">
    <p:extLst>
      <p:ext uri="{19B8F6BF-5375-455C-9EA6-DF929625EA0E}">
        <p15:presenceInfo xmlns:p15="http://schemas.microsoft.com/office/powerpoint/2012/main" userId="S-1-5-21-3662605696-431538287-2476864782-230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  <a:srgbClr val="007AC9"/>
    <a:srgbClr val="D10074"/>
    <a:srgbClr val="009B48"/>
    <a:srgbClr val="E37222"/>
    <a:srgbClr val="9CDCD9"/>
    <a:srgbClr val="3FCFD5"/>
    <a:srgbClr val="002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5"/>
    <p:restoredTop sz="60941" autoAdjust="0"/>
  </p:normalViewPr>
  <p:slideViewPr>
    <p:cSldViewPr snapToGrid="0" snapToObjects="1">
      <p:cViewPr varScale="1">
        <p:scale>
          <a:sx n="65" d="100"/>
          <a:sy n="65" d="100"/>
        </p:scale>
        <p:origin x="145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openxmlformats.org/officeDocument/2006/relationships/customXml" Target="../customXml/item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37B21-5A44-584D-BD09-F38CB53E82B1}" type="datetimeFigureOut">
              <a:rPr lang="nl-BE" smtClean="0"/>
              <a:t>20/11/2019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E54BD-4699-DD40-9EAF-99EED244CE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61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E54BD-4699-DD40-9EAF-99EED244CE3C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9075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E54BD-4699-DD40-9EAF-99EED244CE3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758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8E88981-6B68-B149-8A88-2F34EA6C1C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0186" y="905893"/>
            <a:ext cx="2323813" cy="905893"/>
          </a:xfrm>
          <a:prstGeom prst="rect">
            <a:avLst/>
          </a:prstGeom>
        </p:spPr>
      </p:pic>
      <p:sp>
        <p:nvSpPr>
          <p:cNvPr id="8" name="Title Text">
            <a:extLst>
              <a:ext uri="{FF2B5EF4-FFF2-40B4-BE49-F238E27FC236}">
                <a16:creationId xmlns:a16="http://schemas.microsoft.com/office/drawing/2014/main" id="{5306D2C2-901E-D34A-BA20-02F0F78228A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0916" y="1152762"/>
            <a:ext cx="5320333" cy="179070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defRPr sz="3200">
                <a:solidFill>
                  <a:srgbClr val="FFFFFF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3318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.6_TEKSTLIDE (drie kolommen + achtergro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8699D37E-75D0-9F40-A620-6BB95212E2C7}"/>
              </a:ext>
            </a:extLst>
          </p:cNvPr>
          <p:cNvGrpSpPr/>
          <p:nvPr userDrawn="1"/>
        </p:nvGrpSpPr>
        <p:grpSpPr>
          <a:xfrm>
            <a:off x="-1" y="4565270"/>
            <a:ext cx="9150030" cy="578233"/>
            <a:chOff x="0" y="0"/>
            <a:chExt cx="9150029" cy="578232"/>
          </a:xfrm>
        </p:grpSpPr>
        <p:sp>
          <p:nvSpPr>
            <p:cNvPr id="9" name="Handmatige invoer 1">
              <a:extLst>
                <a:ext uri="{FF2B5EF4-FFF2-40B4-BE49-F238E27FC236}">
                  <a16:creationId xmlns:a16="http://schemas.microsoft.com/office/drawing/2014/main" id="{A96ED7FB-0853-624B-8178-A2FDD80EE631}"/>
                </a:ext>
              </a:extLst>
            </p:cNvPr>
            <p:cNvSpPr/>
            <p:nvPr/>
          </p:nvSpPr>
          <p:spPr>
            <a:xfrm>
              <a:off x="0" y="-1"/>
              <a:ext cx="9150030" cy="57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695"/>
                  </a:moveTo>
                  <a:cubicBezTo>
                    <a:pt x="7236" y="10222"/>
                    <a:pt x="14364" y="3474"/>
                    <a:pt x="21600" y="0"/>
                  </a:cubicBezTo>
                  <a:cubicBezTo>
                    <a:pt x="21591" y="8058"/>
                    <a:pt x="21596" y="13542"/>
                    <a:pt x="21587" y="21600"/>
                  </a:cubicBezTo>
                  <a:lnTo>
                    <a:pt x="0" y="21600"/>
                  </a:lnTo>
                  <a:lnTo>
                    <a:pt x="0" y="13695"/>
                  </a:lnTo>
                  <a:close/>
                </a:path>
              </a:pathLst>
            </a:custGeom>
            <a:solidFill>
              <a:srgbClr val="009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" name="Afbeelding 8" descr="Afbeelding 8">
              <a:extLst>
                <a:ext uri="{FF2B5EF4-FFF2-40B4-BE49-F238E27FC236}">
                  <a16:creationId xmlns:a16="http://schemas.microsoft.com/office/drawing/2014/main" id="{0E35ABCC-37C2-2141-9CDE-72D6F8433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2257" y="197530"/>
              <a:ext cx="2008633" cy="305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EB4615F5-6B99-134B-BA14-F885568F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0" y="287594"/>
            <a:ext cx="8545861" cy="99417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3200" b="1">
                <a:solidFill>
                  <a:srgbClr val="009B48"/>
                </a:solidFill>
                <a:latin typeface="+mn-lt"/>
              </a:defRPr>
            </a:lvl1pPr>
          </a:lstStyle>
          <a:p>
            <a:r>
              <a:rPr lang="nl-BE" dirty="0"/>
              <a:t>Calibri, groen, 32 pt, bold, bovenaan gelijnd</a:t>
            </a:r>
            <a:endParaRPr lang="en-US" dirty="0"/>
          </a:p>
        </p:txBody>
      </p:sp>
      <p:sp>
        <p:nvSpPr>
          <p:cNvPr id="16" name="Tijdelijke aanduiding voor tekst 4">
            <a:extLst>
              <a:ext uri="{FF2B5EF4-FFF2-40B4-BE49-F238E27FC236}">
                <a16:creationId xmlns:a16="http://schemas.microsoft.com/office/drawing/2014/main" id="{96CD30C3-DC28-400C-A49E-176E63724AD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9380" y="1361601"/>
            <a:ext cx="2610000" cy="2918300"/>
          </a:xfrm>
          <a:prstGeom prst="rect">
            <a:avLst/>
          </a:prstGeom>
          <a:solidFill>
            <a:srgbClr val="00B050">
              <a:alpha val="4000"/>
            </a:srgbClr>
          </a:solidFill>
        </p:spPr>
        <p:txBody>
          <a:bodyPr lIns="0" tIns="0" rIns="0" bIns="0"/>
          <a:lstStyle>
            <a:lvl1pPr>
              <a:defRPr sz="1600">
                <a:solidFill>
                  <a:srgbClr val="535353"/>
                </a:solidFill>
              </a:defRPr>
            </a:lvl1pPr>
            <a:lvl2pPr>
              <a:defRPr sz="1800">
                <a:solidFill>
                  <a:srgbClr val="535353"/>
                </a:solidFill>
              </a:defRPr>
            </a:lvl2pPr>
            <a:lvl3pPr>
              <a:defRPr sz="1600">
                <a:solidFill>
                  <a:srgbClr val="535353"/>
                </a:solidFill>
              </a:defRPr>
            </a:lvl3pPr>
          </a:lstStyle>
          <a:p>
            <a:r>
              <a:rPr lang="nl-BE" dirty="0" err="1"/>
              <a:t>Calibri</a:t>
            </a:r>
            <a:r>
              <a:rPr lang="nl-BE" dirty="0"/>
              <a:t> antraciet grijs, 16 </a:t>
            </a:r>
            <a:r>
              <a:rPr lang="nl-BE" dirty="0" err="1"/>
              <a:t>pt</a:t>
            </a:r>
            <a:endParaRPr lang="nl-BE" dirty="0"/>
          </a:p>
        </p:txBody>
      </p:sp>
      <p:sp>
        <p:nvSpPr>
          <p:cNvPr id="14" name="Tijdelijke aanduiding voor tekst 4">
            <a:extLst>
              <a:ext uri="{FF2B5EF4-FFF2-40B4-BE49-F238E27FC236}">
                <a16:creationId xmlns:a16="http://schemas.microsoft.com/office/drawing/2014/main" id="{5D8FA13E-AFF2-4085-9D73-2E417BF6CC8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267000" y="1361601"/>
            <a:ext cx="2610000" cy="2918300"/>
          </a:xfrm>
          <a:prstGeom prst="rect">
            <a:avLst/>
          </a:prstGeom>
          <a:solidFill>
            <a:srgbClr val="00B050">
              <a:alpha val="4000"/>
            </a:srgbClr>
          </a:solidFill>
        </p:spPr>
        <p:txBody>
          <a:bodyPr lIns="0" tIns="0" rIns="0" bIns="0"/>
          <a:lstStyle>
            <a:lvl1pPr>
              <a:defRPr sz="1600">
                <a:solidFill>
                  <a:srgbClr val="535353"/>
                </a:solidFill>
              </a:defRPr>
            </a:lvl1pPr>
            <a:lvl2pPr>
              <a:defRPr sz="1800">
                <a:solidFill>
                  <a:srgbClr val="535353"/>
                </a:solidFill>
              </a:defRPr>
            </a:lvl2pPr>
            <a:lvl3pPr>
              <a:defRPr sz="1600">
                <a:solidFill>
                  <a:srgbClr val="535353"/>
                </a:solidFill>
              </a:defRPr>
            </a:lvl3pPr>
          </a:lstStyle>
          <a:p>
            <a:r>
              <a:rPr lang="nl-BE" dirty="0" err="1"/>
              <a:t>Calibri</a:t>
            </a:r>
            <a:r>
              <a:rPr lang="nl-BE" dirty="0"/>
              <a:t> antraciet grijs, 16 </a:t>
            </a:r>
            <a:r>
              <a:rPr lang="nl-BE" dirty="0" err="1"/>
              <a:t>pt</a:t>
            </a:r>
            <a:endParaRPr lang="nl-BE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B77492B6-1416-4A63-9386-FA96B47E2853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45241" y="1361601"/>
            <a:ext cx="2610000" cy="2918300"/>
          </a:xfrm>
          <a:prstGeom prst="rect">
            <a:avLst/>
          </a:prstGeom>
          <a:solidFill>
            <a:srgbClr val="00B050">
              <a:alpha val="4000"/>
            </a:srgbClr>
          </a:solidFill>
        </p:spPr>
        <p:txBody>
          <a:bodyPr lIns="0" tIns="0" rIns="0" bIns="0"/>
          <a:lstStyle>
            <a:lvl1pPr>
              <a:defRPr sz="1600">
                <a:solidFill>
                  <a:srgbClr val="535353"/>
                </a:solidFill>
              </a:defRPr>
            </a:lvl1pPr>
            <a:lvl2pPr>
              <a:defRPr sz="1800">
                <a:solidFill>
                  <a:srgbClr val="535353"/>
                </a:solidFill>
              </a:defRPr>
            </a:lvl2pPr>
            <a:lvl3pPr>
              <a:defRPr sz="1600">
                <a:solidFill>
                  <a:srgbClr val="535353"/>
                </a:solidFill>
              </a:defRPr>
            </a:lvl3pPr>
          </a:lstStyle>
          <a:p>
            <a:r>
              <a:rPr lang="nl-BE" dirty="0" err="1"/>
              <a:t>Calibri</a:t>
            </a:r>
            <a:r>
              <a:rPr lang="nl-BE" dirty="0"/>
              <a:t> antraciet grijs, 16 </a:t>
            </a:r>
            <a:r>
              <a:rPr lang="nl-BE" dirty="0" err="1"/>
              <a:t>pt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599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7_beeld + titel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8699D37E-75D0-9F40-A620-6BB95212E2C7}"/>
              </a:ext>
            </a:extLst>
          </p:cNvPr>
          <p:cNvGrpSpPr/>
          <p:nvPr userDrawn="1"/>
        </p:nvGrpSpPr>
        <p:grpSpPr>
          <a:xfrm>
            <a:off x="-1" y="4565270"/>
            <a:ext cx="9150030" cy="578233"/>
            <a:chOff x="0" y="0"/>
            <a:chExt cx="9150029" cy="578232"/>
          </a:xfrm>
        </p:grpSpPr>
        <p:sp>
          <p:nvSpPr>
            <p:cNvPr id="9" name="Handmatige invoer 1">
              <a:extLst>
                <a:ext uri="{FF2B5EF4-FFF2-40B4-BE49-F238E27FC236}">
                  <a16:creationId xmlns:a16="http://schemas.microsoft.com/office/drawing/2014/main" id="{A96ED7FB-0853-624B-8178-A2FDD80EE631}"/>
                </a:ext>
              </a:extLst>
            </p:cNvPr>
            <p:cNvSpPr/>
            <p:nvPr/>
          </p:nvSpPr>
          <p:spPr>
            <a:xfrm>
              <a:off x="0" y="-1"/>
              <a:ext cx="9150030" cy="57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695"/>
                  </a:moveTo>
                  <a:cubicBezTo>
                    <a:pt x="7236" y="10222"/>
                    <a:pt x="14364" y="3474"/>
                    <a:pt x="21600" y="0"/>
                  </a:cubicBezTo>
                  <a:cubicBezTo>
                    <a:pt x="21591" y="8058"/>
                    <a:pt x="21596" y="13542"/>
                    <a:pt x="21587" y="21600"/>
                  </a:cubicBezTo>
                  <a:lnTo>
                    <a:pt x="0" y="21600"/>
                  </a:lnTo>
                  <a:lnTo>
                    <a:pt x="0" y="13695"/>
                  </a:lnTo>
                  <a:close/>
                </a:path>
              </a:pathLst>
            </a:custGeom>
            <a:solidFill>
              <a:srgbClr val="009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" name="Afbeelding 8" descr="Afbeelding 8">
              <a:extLst>
                <a:ext uri="{FF2B5EF4-FFF2-40B4-BE49-F238E27FC236}">
                  <a16:creationId xmlns:a16="http://schemas.microsoft.com/office/drawing/2014/main" id="{0E35ABCC-37C2-2141-9CDE-72D6F8433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2257" y="197530"/>
              <a:ext cx="2008633" cy="305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0C6DC67E-A4A8-8046-9F48-8618BD576C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611" cy="4949250"/>
          </a:xfrm>
          <a:custGeom>
            <a:avLst/>
            <a:gdLst>
              <a:gd name="connsiteX0" fmla="*/ 0 w 9144000"/>
              <a:gd name="connsiteY0" fmla="*/ 0 h 4949250"/>
              <a:gd name="connsiteX1" fmla="*/ 9144000 w 9144000"/>
              <a:gd name="connsiteY1" fmla="*/ 0 h 4949250"/>
              <a:gd name="connsiteX2" fmla="*/ 9144000 w 9144000"/>
              <a:gd name="connsiteY2" fmla="*/ 4629934 h 4949250"/>
              <a:gd name="connsiteX3" fmla="*/ 0 w 9144000"/>
              <a:gd name="connsiteY3" fmla="*/ 4949250 h 4949250"/>
              <a:gd name="connsiteX0" fmla="*/ 0 w 9150350"/>
              <a:gd name="connsiteY0" fmla="*/ 0 h 4949250"/>
              <a:gd name="connsiteX1" fmla="*/ 9144000 w 9150350"/>
              <a:gd name="connsiteY1" fmla="*/ 0 h 4949250"/>
              <a:gd name="connsiteX2" fmla="*/ 9150350 w 9150350"/>
              <a:gd name="connsiteY2" fmla="*/ 4591834 h 4949250"/>
              <a:gd name="connsiteX3" fmla="*/ 0 w 9150350"/>
              <a:gd name="connsiteY3" fmla="*/ 4949250 h 4949250"/>
              <a:gd name="connsiteX4" fmla="*/ 0 w 9150350"/>
              <a:gd name="connsiteY4" fmla="*/ 0 h 4949250"/>
              <a:gd name="connsiteX0" fmla="*/ 0 w 9150567"/>
              <a:gd name="connsiteY0" fmla="*/ 0 h 4949250"/>
              <a:gd name="connsiteX1" fmla="*/ 9144000 w 9150567"/>
              <a:gd name="connsiteY1" fmla="*/ 0 h 4949250"/>
              <a:gd name="connsiteX2" fmla="*/ 9150350 w 9150567"/>
              <a:gd name="connsiteY2" fmla="*/ 4591834 h 4949250"/>
              <a:gd name="connsiteX3" fmla="*/ 0 w 9150567"/>
              <a:gd name="connsiteY3" fmla="*/ 4949250 h 4949250"/>
              <a:gd name="connsiteX4" fmla="*/ 0 w 9150567"/>
              <a:gd name="connsiteY4" fmla="*/ 0 h 4949250"/>
              <a:gd name="connsiteX0" fmla="*/ 0 w 9150350"/>
              <a:gd name="connsiteY0" fmla="*/ 0 h 4949250"/>
              <a:gd name="connsiteX1" fmla="*/ 9144000 w 9150350"/>
              <a:gd name="connsiteY1" fmla="*/ 0 h 4949250"/>
              <a:gd name="connsiteX2" fmla="*/ 9150350 w 9150350"/>
              <a:gd name="connsiteY2" fmla="*/ 4591834 h 4949250"/>
              <a:gd name="connsiteX3" fmla="*/ 0 w 9150350"/>
              <a:gd name="connsiteY3" fmla="*/ 4949250 h 4949250"/>
              <a:gd name="connsiteX4" fmla="*/ 0 w 9150350"/>
              <a:gd name="connsiteY4" fmla="*/ 0 h 4949250"/>
              <a:gd name="connsiteX0" fmla="*/ 0 w 9150350"/>
              <a:gd name="connsiteY0" fmla="*/ 0 h 4949250"/>
              <a:gd name="connsiteX1" fmla="*/ 9144000 w 9150350"/>
              <a:gd name="connsiteY1" fmla="*/ 0 h 4949250"/>
              <a:gd name="connsiteX2" fmla="*/ 9150350 w 9150350"/>
              <a:gd name="connsiteY2" fmla="*/ 4591834 h 4949250"/>
              <a:gd name="connsiteX3" fmla="*/ 0 w 9150350"/>
              <a:gd name="connsiteY3" fmla="*/ 4949250 h 4949250"/>
              <a:gd name="connsiteX4" fmla="*/ 0 w 9150350"/>
              <a:gd name="connsiteY4" fmla="*/ 0 h 4949250"/>
              <a:gd name="connsiteX0" fmla="*/ 0 w 9150350"/>
              <a:gd name="connsiteY0" fmla="*/ 0 h 4949250"/>
              <a:gd name="connsiteX1" fmla="*/ 9144000 w 9150350"/>
              <a:gd name="connsiteY1" fmla="*/ 0 h 4949250"/>
              <a:gd name="connsiteX2" fmla="*/ 9150350 w 9150350"/>
              <a:gd name="connsiteY2" fmla="*/ 4712484 h 4949250"/>
              <a:gd name="connsiteX3" fmla="*/ 0 w 9150350"/>
              <a:gd name="connsiteY3" fmla="*/ 4949250 h 4949250"/>
              <a:gd name="connsiteX4" fmla="*/ 0 w 9150350"/>
              <a:gd name="connsiteY4" fmla="*/ 0 h 4949250"/>
              <a:gd name="connsiteX0" fmla="*/ 0 w 9144611"/>
              <a:gd name="connsiteY0" fmla="*/ 0 h 4949250"/>
              <a:gd name="connsiteX1" fmla="*/ 9144000 w 9144611"/>
              <a:gd name="connsiteY1" fmla="*/ 0 h 4949250"/>
              <a:gd name="connsiteX2" fmla="*/ 9144000 w 9144611"/>
              <a:gd name="connsiteY2" fmla="*/ 4579134 h 4949250"/>
              <a:gd name="connsiteX3" fmla="*/ 0 w 9144611"/>
              <a:gd name="connsiteY3" fmla="*/ 4949250 h 4949250"/>
              <a:gd name="connsiteX4" fmla="*/ 0 w 9144611"/>
              <a:gd name="connsiteY4" fmla="*/ 0 h 49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611" h="4949250">
                <a:moveTo>
                  <a:pt x="0" y="0"/>
                </a:moveTo>
                <a:lnTo>
                  <a:pt x="9144000" y="0"/>
                </a:lnTo>
                <a:cubicBezTo>
                  <a:pt x="9146117" y="1530611"/>
                  <a:pt x="9141883" y="3048523"/>
                  <a:pt x="9144000" y="4579134"/>
                </a:cubicBezTo>
                <a:lnTo>
                  <a:pt x="0" y="4949250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EB4615F5-6B99-134B-BA14-F885568F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0" y="287594"/>
            <a:ext cx="8545861" cy="99417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3200" b="1">
                <a:solidFill>
                  <a:srgbClr val="009B48"/>
                </a:solidFill>
                <a:latin typeface="+mn-lt"/>
              </a:defRPr>
            </a:lvl1pPr>
          </a:lstStyle>
          <a:p>
            <a:r>
              <a:rPr lang="nl-BE" dirty="0"/>
              <a:t>Calibri, groen, 32 pt, bold, bovenaan gelijnd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8_beeld + titel mid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8699D37E-75D0-9F40-A620-6BB95212E2C7}"/>
              </a:ext>
            </a:extLst>
          </p:cNvPr>
          <p:cNvGrpSpPr/>
          <p:nvPr userDrawn="1"/>
        </p:nvGrpSpPr>
        <p:grpSpPr>
          <a:xfrm>
            <a:off x="-1" y="4565270"/>
            <a:ext cx="9150030" cy="578233"/>
            <a:chOff x="0" y="0"/>
            <a:chExt cx="9150029" cy="578232"/>
          </a:xfrm>
        </p:grpSpPr>
        <p:sp>
          <p:nvSpPr>
            <p:cNvPr id="9" name="Handmatige invoer 1">
              <a:extLst>
                <a:ext uri="{FF2B5EF4-FFF2-40B4-BE49-F238E27FC236}">
                  <a16:creationId xmlns:a16="http://schemas.microsoft.com/office/drawing/2014/main" id="{A96ED7FB-0853-624B-8178-A2FDD80EE631}"/>
                </a:ext>
              </a:extLst>
            </p:cNvPr>
            <p:cNvSpPr/>
            <p:nvPr/>
          </p:nvSpPr>
          <p:spPr>
            <a:xfrm>
              <a:off x="0" y="-1"/>
              <a:ext cx="9150030" cy="57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695"/>
                  </a:moveTo>
                  <a:cubicBezTo>
                    <a:pt x="7236" y="10222"/>
                    <a:pt x="14364" y="3474"/>
                    <a:pt x="21600" y="0"/>
                  </a:cubicBezTo>
                  <a:cubicBezTo>
                    <a:pt x="21591" y="8058"/>
                    <a:pt x="21596" y="13542"/>
                    <a:pt x="21587" y="21600"/>
                  </a:cubicBezTo>
                  <a:lnTo>
                    <a:pt x="0" y="21600"/>
                  </a:lnTo>
                  <a:lnTo>
                    <a:pt x="0" y="13695"/>
                  </a:lnTo>
                  <a:close/>
                </a:path>
              </a:pathLst>
            </a:custGeom>
            <a:solidFill>
              <a:srgbClr val="009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" name="Afbeelding 8" descr="Afbeelding 8">
              <a:extLst>
                <a:ext uri="{FF2B5EF4-FFF2-40B4-BE49-F238E27FC236}">
                  <a16:creationId xmlns:a16="http://schemas.microsoft.com/office/drawing/2014/main" id="{0E35ABCC-37C2-2141-9CDE-72D6F8433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2257" y="197530"/>
              <a:ext cx="2008633" cy="305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0C6DC67E-A4A8-8046-9F48-8618BD576C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611" cy="4949250"/>
          </a:xfrm>
          <a:custGeom>
            <a:avLst/>
            <a:gdLst>
              <a:gd name="connsiteX0" fmla="*/ 0 w 9144000"/>
              <a:gd name="connsiteY0" fmla="*/ 0 h 4949250"/>
              <a:gd name="connsiteX1" fmla="*/ 9144000 w 9144000"/>
              <a:gd name="connsiteY1" fmla="*/ 0 h 4949250"/>
              <a:gd name="connsiteX2" fmla="*/ 9144000 w 9144000"/>
              <a:gd name="connsiteY2" fmla="*/ 4629934 h 4949250"/>
              <a:gd name="connsiteX3" fmla="*/ 0 w 9144000"/>
              <a:gd name="connsiteY3" fmla="*/ 4949250 h 4949250"/>
              <a:gd name="connsiteX0" fmla="*/ 0 w 9150350"/>
              <a:gd name="connsiteY0" fmla="*/ 0 h 4949250"/>
              <a:gd name="connsiteX1" fmla="*/ 9144000 w 9150350"/>
              <a:gd name="connsiteY1" fmla="*/ 0 h 4949250"/>
              <a:gd name="connsiteX2" fmla="*/ 9150350 w 9150350"/>
              <a:gd name="connsiteY2" fmla="*/ 4591834 h 4949250"/>
              <a:gd name="connsiteX3" fmla="*/ 0 w 9150350"/>
              <a:gd name="connsiteY3" fmla="*/ 4949250 h 4949250"/>
              <a:gd name="connsiteX4" fmla="*/ 0 w 9150350"/>
              <a:gd name="connsiteY4" fmla="*/ 0 h 4949250"/>
              <a:gd name="connsiteX0" fmla="*/ 0 w 9150567"/>
              <a:gd name="connsiteY0" fmla="*/ 0 h 4949250"/>
              <a:gd name="connsiteX1" fmla="*/ 9144000 w 9150567"/>
              <a:gd name="connsiteY1" fmla="*/ 0 h 4949250"/>
              <a:gd name="connsiteX2" fmla="*/ 9150350 w 9150567"/>
              <a:gd name="connsiteY2" fmla="*/ 4591834 h 4949250"/>
              <a:gd name="connsiteX3" fmla="*/ 0 w 9150567"/>
              <a:gd name="connsiteY3" fmla="*/ 4949250 h 4949250"/>
              <a:gd name="connsiteX4" fmla="*/ 0 w 9150567"/>
              <a:gd name="connsiteY4" fmla="*/ 0 h 4949250"/>
              <a:gd name="connsiteX0" fmla="*/ 0 w 9150350"/>
              <a:gd name="connsiteY0" fmla="*/ 0 h 4949250"/>
              <a:gd name="connsiteX1" fmla="*/ 9144000 w 9150350"/>
              <a:gd name="connsiteY1" fmla="*/ 0 h 4949250"/>
              <a:gd name="connsiteX2" fmla="*/ 9150350 w 9150350"/>
              <a:gd name="connsiteY2" fmla="*/ 4591834 h 4949250"/>
              <a:gd name="connsiteX3" fmla="*/ 0 w 9150350"/>
              <a:gd name="connsiteY3" fmla="*/ 4949250 h 4949250"/>
              <a:gd name="connsiteX4" fmla="*/ 0 w 9150350"/>
              <a:gd name="connsiteY4" fmla="*/ 0 h 4949250"/>
              <a:gd name="connsiteX0" fmla="*/ 0 w 9150350"/>
              <a:gd name="connsiteY0" fmla="*/ 0 h 4949250"/>
              <a:gd name="connsiteX1" fmla="*/ 9144000 w 9150350"/>
              <a:gd name="connsiteY1" fmla="*/ 0 h 4949250"/>
              <a:gd name="connsiteX2" fmla="*/ 9150350 w 9150350"/>
              <a:gd name="connsiteY2" fmla="*/ 4591834 h 4949250"/>
              <a:gd name="connsiteX3" fmla="*/ 0 w 9150350"/>
              <a:gd name="connsiteY3" fmla="*/ 4949250 h 4949250"/>
              <a:gd name="connsiteX4" fmla="*/ 0 w 9150350"/>
              <a:gd name="connsiteY4" fmla="*/ 0 h 4949250"/>
              <a:gd name="connsiteX0" fmla="*/ 0 w 9150350"/>
              <a:gd name="connsiteY0" fmla="*/ 0 h 4949250"/>
              <a:gd name="connsiteX1" fmla="*/ 9144000 w 9150350"/>
              <a:gd name="connsiteY1" fmla="*/ 0 h 4949250"/>
              <a:gd name="connsiteX2" fmla="*/ 9150350 w 9150350"/>
              <a:gd name="connsiteY2" fmla="*/ 4712484 h 4949250"/>
              <a:gd name="connsiteX3" fmla="*/ 0 w 9150350"/>
              <a:gd name="connsiteY3" fmla="*/ 4949250 h 4949250"/>
              <a:gd name="connsiteX4" fmla="*/ 0 w 9150350"/>
              <a:gd name="connsiteY4" fmla="*/ 0 h 4949250"/>
              <a:gd name="connsiteX0" fmla="*/ 0 w 9144611"/>
              <a:gd name="connsiteY0" fmla="*/ 0 h 4949250"/>
              <a:gd name="connsiteX1" fmla="*/ 9144000 w 9144611"/>
              <a:gd name="connsiteY1" fmla="*/ 0 h 4949250"/>
              <a:gd name="connsiteX2" fmla="*/ 9144000 w 9144611"/>
              <a:gd name="connsiteY2" fmla="*/ 4579134 h 4949250"/>
              <a:gd name="connsiteX3" fmla="*/ 0 w 9144611"/>
              <a:gd name="connsiteY3" fmla="*/ 4949250 h 4949250"/>
              <a:gd name="connsiteX4" fmla="*/ 0 w 9144611"/>
              <a:gd name="connsiteY4" fmla="*/ 0 h 49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611" h="4949250">
                <a:moveTo>
                  <a:pt x="0" y="0"/>
                </a:moveTo>
                <a:lnTo>
                  <a:pt x="9144000" y="0"/>
                </a:lnTo>
                <a:cubicBezTo>
                  <a:pt x="9146117" y="1530611"/>
                  <a:pt x="9141883" y="3048523"/>
                  <a:pt x="9144000" y="4579134"/>
                </a:cubicBezTo>
                <a:lnTo>
                  <a:pt x="0" y="4949250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878582A4-FFFA-4997-8F8D-897F84FF341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09380" y="851820"/>
            <a:ext cx="7241994" cy="1790701"/>
          </a:xfrm>
          <a:prstGeom prst="rect">
            <a:avLst/>
          </a:prstGeom>
        </p:spPr>
        <p:txBody>
          <a:bodyPr lIns="0" tIns="0" rIns="0" bIns="0" anchor="b"/>
          <a:lstStyle>
            <a:lvl1pPr marL="0" indent="-215999">
              <a:defRPr sz="3200" b="1">
                <a:solidFill>
                  <a:srgbClr val="009B48"/>
                </a:solidFill>
                <a:latin typeface="+mn-l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>
            <a:extLst>
              <a:ext uri="{FF2B5EF4-FFF2-40B4-BE49-F238E27FC236}">
                <a16:creationId xmlns:a16="http://schemas.microsoft.com/office/drawing/2014/main" id="{4F59F970-9325-4A64-BCC3-0C171A52AF71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09380" y="2661606"/>
            <a:ext cx="5945630" cy="720000"/>
          </a:xfrm>
          <a:prstGeom prst="rect">
            <a:avLst/>
          </a:prstGeom>
        </p:spPr>
        <p:txBody>
          <a:bodyPr lIns="0" tIns="0" rIns="0" bIns="46800"/>
          <a:lstStyle>
            <a:lvl1pPr marL="0" indent="0">
              <a:buSzTx/>
              <a:buFontTx/>
              <a:buNone/>
              <a:defRPr sz="2000" b="1">
                <a:solidFill>
                  <a:srgbClr val="009B48"/>
                </a:solidFill>
                <a:latin typeface="+mn-lt"/>
              </a:defRPr>
            </a:lvl1pPr>
            <a:lvl2pPr marL="0" indent="342900">
              <a:buSzTx/>
              <a:buFontTx/>
              <a:buNone/>
              <a:defRPr sz="1800" b="0">
                <a:solidFill>
                  <a:srgbClr val="009B48"/>
                </a:solidFill>
                <a:latin typeface="+mn-lt"/>
              </a:defRPr>
            </a:lvl2pPr>
            <a:lvl3pPr marL="0" indent="685800">
              <a:buSzTx/>
              <a:buFontTx/>
              <a:buNone/>
              <a:defRPr sz="1500" b="0">
                <a:solidFill>
                  <a:srgbClr val="009B48"/>
                </a:solidFill>
                <a:latin typeface="+mn-lt"/>
              </a:defRPr>
            </a:lvl3pPr>
            <a:lvl4pPr marL="0" indent="1028700">
              <a:buSzTx/>
              <a:buFontTx/>
              <a:buNone/>
              <a:defRPr sz="1400" b="0">
                <a:solidFill>
                  <a:srgbClr val="009B48"/>
                </a:solidFill>
                <a:latin typeface="+mn-lt"/>
              </a:defRPr>
            </a:lvl4pPr>
            <a:lvl5pPr marL="0" indent="1371600">
              <a:buSzTx/>
              <a:buFontTx/>
              <a:buNone/>
              <a:defRPr sz="1200" b="0">
                <a:solidFill>
                  <a:srgbClr val="009B48"/>
                </a:solidFill>
                <a:latin typeface="+mn-l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736034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leu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49CC4DC-4FD8-604D-B7F4-174F1AFBCF81}"/>
              </a:ext>
            </a:extLst>
          </p:cNvPr>
          <p:cNvSpPr/>
          <p:nvPr userDrawn="1"/>
        </p:nvSpPr>
        <p:spPr>
          <a:xfrm>
            <a:off x="309380" y="1400589"/>
            <a:ext cx="673769" cy="673769"/>
          </a:xfrm>
          <a:prstGeom prst="rect">
            <a:avLst/>
          </a:prstGeom>
          <a:solidFill>
            <a:srgbClr val="009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1B06AFD8-B952-B844-9AB4-8069EDFC23BD}"/>
              </a:ext>
            </a:extLst>
          </p:cNvPr>
          <p:cNvSpPr/>
          <p:nvPr userDrawn="1"/>
        </p:nvSpPr>
        <p:spPr>
          <a:xfrm>
            <a:off x="309380" y="2750074"/>
            <a:ext cx="673769" cy="673769"/>
          </a:xfrm>
          <a:prstGeom prst="rect">
            <a:avLst/>
          </a:prstGeom>
          <a:solidFill>
            <a:srgbClr val="E37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C865BCF-F6A3-B346-9C14-7BF5AB89533D}"/>
              </a:ext>
            </a:extLst>
          </p:cNvPr>
          <p:cNvSpPr/>
          <p:nvPr userDrawn="1"/>
        </p:nvSpPr>
        <p:spPr>
          <a:xfrm>
            <a:off x="309380" y="3639782"/>
            <a:ext cx="673769" cy="673769"/>
          </a:xfrm>
          <a:prstGeom prst="rect">
            <a:avLst/>
          </a:prstGeom>
          <a:solidFill>
            <a:srgbClr val="9CD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0D22A14-9FD3-3348-A0B2-C585295D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0" y="287594"/>
            <a:ext cx="8545861" cy="4686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3200" b="1">
                <a:solidFill>
                  <a:srgbClr val="009B48"/>
                </a:solidFill>
                <a:latin typeface="+mn-lt"/>
              </a:defRPr>
            </a:lvl1pPr>
          </a:lstStyle>
          <a:p>
            <a:r>
              <a:rPr lang="nl-BE" dirty="0"/>
              <a:t>Calibri, groen, 32 pt, bold, bovenaan gelijnd</a:t>
            </a:r>
            <a:endParaRPr lang="en-US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C7CFEF1-F92A-1E49-9083-FE05CE62B031}"/>
              </a:ext>
            </a:extLst>
          </p:cNvPr>
          <p:cNvSpPr/>
          <p:nvPr userDrawn="1"/>
        </p:nvSpPr>
        <p:spPr>
          <a:xfrm>
            <a:off x="2502565" y="2750074"/>
            <a:ext cx="673769" cy="673769"/>
          </a:xfrm>
          <a:prstGeom prst="rect">
            <a:avLst/>
          </a:prstGeom>
          <a:solidFill>
            <a:srgbClr val="D10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AD9A5DD-96C6-F841-A2A0-E212C2052784}"/>
              </a:ext>
            </a:extLst>
          </p:cNvPr>
          <p:cNvSpPr/>
          <p:nvPr userDrawn="1"/>
        </p:nvSpPr>
        <p:spPr>
          <a:xfrm>
            <a:off x="4695750" y="2750074"/>
            <a:ext cx="673769" cy="673769"/>
          </a:xfrm>
          <a:prstGeom prst="rect">
            <a:avLst/>
          </a:prstGeom>
          <a:solidFill>
            <a:srgbClr val="3FC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B6AF4591-5620-BF4B-8F02-A3A805391724}"/>
              </a:ext>
            </a:extLst>
          </p:cNvPr>
          <p:cNvSpPr/>
          <p:nvPr userDrawn="1"/>
        </p:nvSpPr>
        <p:spPr>
          <a:xfrm>
            <a:off x="2502564" y="3639782"/>
            <a:ext cx="673769" cy="673769"/>
          </a:xfrm>
          <a:prstGeom prst="rect">
            <a:avLst/>
          </a:prstGeom>
          <a:solidFill>
            <a:srgbClr val="0027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B92675A1-8C01-7449-B812-A8B7C7FB4AB1}"/>
              </a:ext>
            </a:extLst>
          </p:cNvPr>
          <p:cNvSpPr/>
          <p:nvPr userDrawn="1"/>
        </p:nvSpPr>
        <p:spPr>
          <a:xfrm>
            <a:off x="4695748" y="3639782"/>
            <a:ext cx="673769" cy="673769"/>
          </a:xfrm>
          <a:prstGeom prst="rect">
            <a:avLst/>
          </a:prstGeom>
          <a:solidFill>
            <a:srgbClr val="007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431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_HOOFDSTUKSLIDEa_ziza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B7289FFD-DB2D-7D47-B255-7925EF629602}"/>
              </a:ext>
            </a:extLst>
          </p:cNvPr>
          <p:cNvSpPr/>
          <p:nvPr userDrawn="1"/>
        </p:nvSpPr>
        <p:spPr>
          <a:xfrm>
            <a:off x="0" y="-450"/>
            <a:ext cx="9144000" cy="514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65AD9706-0929-194C-9AEC-605D2663D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Vrije vorm 22">
            <a:extLst>
              <a:ext uri="{FF2B5EF4-FFF2-40B4-BE49-F238E27FC236}">
                <a16:creationId xmlns:a16="http://schemas.microsoft.com/office/drawing/2014/main" id="{FC2031AC-1FD1-C94F-89F4-4615CD901376}"/>
              </a:ext>
            </a:extLst>
          </p:cNvPr>
          <p:cNvSpPr/>
          <p:nvPr userDrawn="1"/>
        </p:nvSpPr>
        <p:spPr>
          <a:xfrm>
            <a:off x="-3600" y="-3600"/>
            <a:ext cx="4219018" cy="5148000"/>
          </a:xfrm>
          <a:custGeom>
            <a:avLst/>
            <a:gdLst>
              <a:gd name="connsiteX0" fmla="*/ 0 w 4219018"/>
              <a:gd name="connsiteY0" fmla="*/ 0 h 5148000"/>
              <a:gd name="connsiteX1" fmla="*/ 43532 w 4219018"/>
              <a:gd name="connsiteY1" fmla="*/ 0 h 5148000"/>
              <a:gd name="connsiteX2" fmla="*/ 456892 w 4219018"/>
              <a:gd name="connsiteY2" fmla="*/ 0 h 5148000"/>
              <a:gd name="connsiteX3" fmla="*/ 3030509 w 4219018"/>
              <a:gd name="connsiteY3" fmla="*/ 0 h 5148000"/>
              <a:gd name="connsiteX4" fmla="*/ 4219018 w 4219018"/>
              <a:gd name="connsiteY4" fmla="*/ 5148000 h 5148000"/>
              <a:gd name="connsiteX5" fmla="*/ 43532 w 4219018"/>
              <a:gd name="connsiteY5" fmla="*/ 5148000 h 5148000"/>
              <a:gd name="connsiteX6" fmla="*/ 43532 w 4219018"/>
              <a:gd name="connsiteY6" fmla="*/ 5145750 h 5148000"/>
              <a:gd name="connsiteX7" fmla="*/ 0 w 4219018"/>
              <a:gd name="connsiteY7" fmla="*/ 5145750 h 5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9018" h="5148000">
                <a:moveTo>
                  <a:pt x="0" y="0"/>
                </a:moveTo>
                <a:lnTo>
                  <a:pt x="43532" y="0"/>
                </a:lnTo>
                <a:lnTo>
                  <a:pt x="456892" y="0"/>
                </a:lnTo>
                <a:lnTo>
                  <a:pt x="3030509" y="0"/>
                </a:lnTo>
                <a:lnTo>
                  <a:pt x="4219018" y="5148000"/>
                </a:lnTo>
                <a:lnTo>
                  <a:pt x="43532" y="5148000"/>
                </a:lnTo>
                <a:lnTo>
                  <a:pt x="43532" y="5145750"/>
                </a:lnTo>
                <a:lnTo>
                  <a:pt x="0" y="5145750"/>
                </a:lnTo>
                <a:close/>
              </a:path>
            </a:pathLst>
          </a:custGeom>
          <a:solidFill>
            <a:srgbClr val="009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nl-NL"/>
          </a:p>
        </p:txBody>
      </p:sp>
      <p:pic>
        <p:nvPicPr>
          <p:cNvPr id="13" name="Afbeelding 9" descr="Afbeelding 9">
            <a:extLst>
              <a:ext uri="{FF2B5EF4-FFF2-40B4-BE49-F238E27FC236}">
                <a16:creationId xmlns:a16="http://schemas.microsoft.com/office/drawing/2014/main" id="{1D123B33-6F37-E44A-9769-4C5443093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16" y="4340505"/>
            <a:ext cx="2988920" cy="45483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8D412413-6DE4-3346-A57B-D0E6F35A8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8177" y="1452320"/>
            <a:ext cx="3241575" cy="657872"/>
          </a:xfrm>
          <a:prstGeom prst="rect">
            <a:avLst/>
          </a:prstGeom>
          <a:solidFill>
            <a:srgbClr val="009B48"/>
          </a:solidFill>
        </p:spPr>
        <p:txBody>
          <a:bodyPr wrap="none" lIns="72000" tIns="0" rIns="72000" bIns="0">
            <a:spAutoFit/>
          </a:bodyPr>
          <a:lstStyle>
            <a:lvl1pPr>
              <a:lnSpc>
                <a:spcPct val="95000"/>
              </a:lnSpc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komt de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82DECE7-57CE-9B48-9B4C-12ABC02431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8177" y="2878034"/>
            <a:ext cx="2569853" cy="623248"/>
          </a:xfrm>
          <a:prstGeom prst="rect">
            <a:avLst/>
          </a:prstGeom>
          <a:solidFill>
            <a:srgbClr val="009B48"/>
          </a:solidFill>
        </p:spPr>
        <p:txBody>
          <a:bodyPr wrap="none" lIns="72000" tIns="0" rIns="72000" bIns="0">
            <a:sp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0650487-01D4-3840-B12F-B0CCDA16E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8177" y="2181589"/>
            <a:ext cx="3025747" cy="623248"/>
          </a:xfrm>
          <a:prstGeom prst="rect">
            <a:avLst/>
          </a:prstGeom>
          <a:solidFill>
            <a:srgbClr val="009B48"/>
          </a:solidFill>
        </p:spPr>
        <p:txBody>
          <a:bodyPr wrap="square" lIns="72000" tIns="0" rIns="72000" bIns="0" anchor="ctr" anchorCtr="0">
            <a:sp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van het</a:t>
            </a:r>
          </a:p>
        </p:txBody>
      </p:sp>
    </p:spTree>
    <p:extLst>
      <p:ext uri="{BB962C8B-B14F-4D97-AF65-F5344CB8AC3E}">
        <p14:creationId xmlns:p14="http://schemas.microsoft.com/office/powerpoint/2010/main" val="2364812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_HOOFDSTUKSLIDEb_beel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E6BF6BA-1B4F-0241-BD50-3FD14E19DC2E}"/>
              </a:ext>
            </a:extLst>
          </p:cNvPr>
          <p:cNvSpPr/>
          <p:nvPr userDrawn="1"/>
        </p:nvSpPr>
        <p:spPr>
          <a:xfrm>
            <a:off x="0" y="-450"/>
            <a:ext cx="9144000" cy="514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8702F2F7-4C93-4BBD-9FF2-D81B3C8FD5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23449" y="-20250"/>
            <a:ext cx="6120551" cy="5184000"/>
          </a:xfrm>
          <a:custGeom>
            <a:avLst/>
            <a:gdLst>
              <a:gd name="connsiteX0" fmla="*/ 0 w 6120551"/>
              <a:gd name="connsiteY0" fmla="*/ 0 h 5184000"/>
              <a:gd name="connsiteX1" fmla="*/ 6120551 w 6120551"/>
              <a:gd name="connsiteY1" fmla="*/ 0 h 5184000"/>
              <a:gd name="connsiteX2" fmla="*/ 6120551 w 6120551"/>
              <a:gd name="connsiteY2" fmla="*/ 5184000 h 5184000"/>
              <a:gd name="connsiteX3" fmla="*/ 1196820 w 6120551"/>
              <a:gd name="connsiteY3" fmla="*/ 5184000 h 51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0551" h="5184000">
                <a:moveTo>
                  <a:pt x="0" y="0"/>
                </a:moveTo>
                <a:lnTo>
                  <a:pt x="6120551" y="0"/>
                </a:lnTo>
                <a:lnTo>
                  <a:pt x="6120551" y="5184000"/>
                </a:lnTo>
                <a:lnTo>
                  <a:pt x="1196820" y="5184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BE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Het pictogram om een afbeelding toe te voegen staat achter het tweede titelbalkje. </a:t>
            </a:r>
            <a:br>
              <a:rPr lang="nl-BE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nl-BE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Schuif het naar rechts om op het pictogram te kunnen klikken. </a:t>
            </a:r>
          </a:p>
        </p:txBody>
      </p:sp>
      <p:sp>
        <p:nvSpPr>
          <p:cNvPr id="30" name="Vrije vorm 29">
            <a:extLst>
              <a:ext uri="{FF2B5EF4-FFF2-40B4-BE49-F238E27FC236}">
                <a16:creationId xmlns:a16="http://schemas.microsoft.com/office/drawing/2014/main" id="{52F8AB80-2E91-8A42-BAD6-88AE3248B4CD}"/>
              </a:ext>
            </a:extLst>
          </p:cNvPr>
          <p:cNvSpPr/>
          <p:nvPr userDrawn="1"/>
        </p:nvSpPr>
        <p:spPr>
          <a:xfrm>
            <a:off x="-3600" y="-2250"/>
            <a:ext cx="4219018" cy="5148000"/>
          </a:xfrm>
          <a:custGeom>
            <a:avLst/>
            <a:gdLst>
              <a:gd name="connsiteX0" fmla="*/ 0 w 4219018"/>
              <a:gd name="connsiteY0" fmla="*/ 0 h 5148000"/>
              <a:gd name="connsiteX1" fmla="*/ 43532 w 4219018"/>
              <a:gd name="connsiteY1" fmla="*/ 0 h 5148000"/>
              <a:gd name="connsiteX2" fmla="*/ 456892 w 4219018"/>
              <a:gd name="connsiteY2" fmla="*/ 0 h 5148000"/>
              <a:gd name="connsiteX3" fmla="*/ 3030509 w 4219018"/>
              <a:gd name="connsiteY3" fmla="*/ 0 h 5148000"/>
              <a:gd name="connsiteX4" fmla="*/ 4219018 w 4219018"/>
              <a:gd name="connsiteY4" fmla="*/ 5148000 h 5148000"/>
              <a:gd name="connsiteX5" fmla="*/ 43532 w 4219018"/>
              <a:gd name="connsiteY5" fmla="*/ 5148000 h 5148000"/>
              <a:gd name="connsiteX6" fmla="*/ 43532 w 4219018"/>
              <a:gd name="connsiteY6" fmla="*/ 5145750 h 5148000"/>
              <a:gd name="connsiteX7" fmla="*/ 0 w 4219018"/>
              <a:gd name="connsiteY7" fmla="*/ 5145750 h 5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9018" h="5148000">
                <a:moveTo>
                  <a:pt x="0" y="0"/>
                </a:moveTo>
                <a:lnTo>
                  <a:pt x="43532" y="0"/>
                </a:lnTo>
                <a:lnTo>
                  <a:pt x="456892" y="0"/>
                </a:lnTo>
                <a:lnTo>
                  <a:pt x="3030509" y="0"/>
                </a:lnTo>
                <a:lnTo>
                  <a:pt x="4219018" y="5148000"/>
                </a:lnTo>
                <a:lnTo>
                  <a:pt x="43532" y="5148000"/>
                </a:lnTo>
                <a:lnTo>
                  <a:pt x="43532" y="5145750"/>
                </a:lnTo>
                <a:lnTo>
                  <a:pt x="0" y="5145750"/>
                </a:lnTo>
                <a:close/>
              </a:path>
            </a:pathLst>
          </a:custGeom>
          <a:solidFill>
            <a:srgbClr val="009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9" descr="Afbeelding 9">
            <a:extLst>
              <a:ext uri="{FF2B5EF4-FFF2-40B4-BE49-F238E27FC236}">
                <a16:creationId xmlns:a16="http://schemas.microsoft.com/office/drawing/2014/main" id="{1D123B33-6F37-E44A-9769-4C54430932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16" y="4340505"/>
            <a:ext cx="2988920" cy="45483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8D412413-6DE4-3346-A57B-D0E6F35A8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8177" y="1452320"/>
            <a:ext cx="3241575" cy="657872"/>
          </a:xfrm>
          <a:prstGeom prst="rect">
            <a:avLst/>
          </a:prstGeom>
          <a:solidFill>
            <a:srgbClr val="009B48"/>
          </a:solidFill>
        </p:spPr>
        <p:txBody>
          <a:bodyPr wrap="none" lIns="72000" tIns="0" rIns="72000" bIns="0">
            <a:spAutoFit/>
          </a:bodyPr>
          <a:lstStyle>
            <a:lvl1pPr>
              <a:lnSpc>
                <a:spcPct val="95000"/>
              </a:lnSpc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komt de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82DECE7-57CE-9B48-9B4C-12ABC02431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8177" y="2878034"/>
            <a:ext cx="2569853" cy="623248"/>
          </a:xfrm>
          <a:prstGeom prst="rect">
            <a:avLst/>
          </a:prstGeom>
          <a:solidFill>
            <a:srgbClr val="009B48"/>
          </a:solidFill>
        </p:spPr>
        <p:txBody>
          <a:bodyPr wrap="none" lIns="72000" tIns="0" rIns="72000" bIns="0">
            <a:sp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691841E9-5870-384E-91B6-0010CB1CC9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8177" y="2181589"/>
            <a:ext cx="3025747" cy="623248"/>
          </a:xfrm>
          <a:prstGeom prst="rect">
            <a:avLst/>
          </a:prstGeom>
          <a:solidFill>
            <a:srgbClr val="009B48"/>
          </a:solidFill>
        </p:spPr>
        <p:txBody>
          <a:bodyPr wrap="square" lIns="72000" tIns="0" rIns="72000" bIns="0" anchor="ctr" anchorCtr="0">
            <a:sp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van het</a:t>
            </a:r>
          </a:p>
        </p:txBody>
      </p:sp>
    </p:spTree>
    <p:extLst>
      <p:ext uri="{BB962C8B-B14F-4D97-AF65-F5344CB8AC3E}">
        <p14:creationId xmlns:p14="http://schemas.microsoft.com/office/powerpoint/2010/main" val="36822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_HOOFDSTUKSLIDEC_zigzag + be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8D972E1-A61A-E14A-A149-F8E59ED5A91D}"/>
              </a:ext>
            </a:extLst>
          </p:cNvPr>
          <p:cNvSpPr/>
          <p:nvPr userDrawn="1"/>
        </p:nvSpPr>
        <p:spPr>
          <a:xfrm>
            <a:off x="0" y="-1125"/>
            <a:ext cx="9144000" cy="514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24198B7D-DA72-174B-9787-B28BE0C7A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578" y="0"/>
            <a:ext cx="9181578" cy="5143500"/>
          </a:xfrm>
          <a:prstGeom prst="rect">
            <a:avLst/>
          </a:prstGeom>
        </p:spPr>
      </p:pic>
      <p:sp>
        <p:nvSpPr>
          <p:cNvPr id="33" name="Tijdelijke aanduiding voor afbeelding 32">
            <a:extLst>
              <a:ext uri="{FF2B5EF4-FFF2-40B4-BE49-F238E27FC236}">
                <a16:creationId xmlns:a16="http://schemas.microsoft.com/office/drawing/2014/main" id="{D1DAC7B6-565A-8B4B-9E46-267F98FF06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7578" y="-2250"/>
            <a:ext cx="4207109" cy="5148000"/>
          </a:xfrm>
          <a:custGeom>
            <a:avLst/>
            <a:gdLst>
              <a:gd name="connsiteX0" fmla="*/ 0 w 4207109"/>
              <a:gd name="connsiteY0" fmla="*/ 0 h 5148000"/>
              <a:gd name="connsiteX1" fmla="*/ 3018600 w 4207109"/>
              <a:gd name="connsiteY1" fmla="*/ 0 h 5148000"/>
              <a:gd name="connsiteX2" fmla="*/ 4207109 w 4207109"/>
              <a:gd name="connsiteY2" fmla="*/ 5148000 h 5148000"/>
              <a:gd name="connsiteX3" fmla="*/ 0 w 4207109"/>
              <a:gd name="connsiteY3" fmla="*/ 5148000 h 5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7109" h="5148000">
                <a:moveTo>
                  <a:pt x="0" y="0"/>
                </a:moveTo>
                <a:lnTo>
                  <a:pt x="3018600" y="0"/>
                </a:lnTo>
                <a:lnTo>
                  <a:pt x="4207109" y="5148000"/>
                </a:lnTo>
                <a:lnTo>
                  <a:pt x="0" y="5148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8D412413-6DE4-3346-A57B-D0E6F35A8A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8177" y="1452320"/>
            <a:ext cx="3241575" cy="657872"/>
          </a:xfrm>
          <a:prstGeom prst="rect">
            <a:avLst/>
          </a:prstGeom>
          <a:solidFill>
            <a:srgbClr val="009B48"/>
          </a:solidFill>
        </p:spPr>
        <p:txBody>
          <a:bodyPr wrap="none" lIns="72000" tIns="0" rIns="72000" bIns="0">
            <a:spAutoFit/>
          </a:bodyPr>
          <a:lstStyle>
            <a:lvl1pPr>
              <a:lnSpc>
                <a:spcPct val="95000"/>
              </a:lnSpc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Hier komt de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82DECE7-57CE-9B48-9B4C-12ABC02431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8177" y="2878034"/>
            <a:ext cx="2569853" cy="623248"/>
          </a:xfrm>
          <a:prstGeom prst="rect">
            <a:avLst/>
          </a:prstGeom>
          <a:solidFill>
            <a:srgbClr val="009B48"/>
          </a:solidFill>
        </p:spPr>
        <p:txBody>
          <a:bodyPr wrap="none" lIns="72000" tIns="0" rIns="72000" bIns="0">
            <a:sp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hoofdstuk</a:t>
            </a:r>
          </a:p>
        </p:txBody>
      </p:sp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DDA882A9-1503-2944-A958-8CE0A914D3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0916" y="4375501"/>
            <a:ext cx="2662349" cy="352378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 dirty="0"/>
              <a:t> 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D42FFFB7-82EC-6247-8350-05594AD20D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8177" y="2181589"/>
            <a:ext cx="3025747" cy="623248"/>
          </a:xfrm>
          <a:prstGeom prst="rect">
            <a:avLst/>
          </a:prstGeom>
          <a:solidFill>
            <a:srgbClr val="009B48"/>
          </a:solidFill>
        </p:spPr>
        <p:txBody>
          <a:bodyPr wrap="square" lIns="72000" tIns="0" rIns="72000" bIns="0" anchor="ctr" anchorCtr="0">
            <a:sp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van het</a:t>
            </a:r>
          </a:p>
        </p:txBody>
      </p:sp>
    </p:spTree>
    <p:extLst>
      <p:ext uri="{BB962C8B-B14F-4D97-AF65-F5344CB8AC3E}">
        <p14:creationId xmlns:p14="http://schemas.microsoft.com/office/powerpoint/2010/main" val="370833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TEKSTSLIDE_titel boven (zonder tek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0D22A14-9FD3-3348-A0B2-C585295D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0" y="287594"/>
            <a:ext cx="8545861" cy="4686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3200" b="1">
                <a:solidFill>
                  <a:srgbClr val="009B48"/>
                </a:solidFill>
                <a:latin typeface="+mn-lt"/>
              </a:defRPr>
            </a:lvl1pPr>
          </a:lstStyle>
          <a:p>
            <a:r>
              <a:rPr lang="nl-BE" dirty="0"/>
              <a:t>Calibri, groen, 32 pt, bold, bovenaan gelijnd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1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2_TEKSTSLIDE (titel boven + tek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0D22A14-9FD3-3348-A0B2-C585295D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0" y="287594"/>
            <a:ext cx="8545861" cy="4686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3200" b="1">
                <a:solidFill>
                  <a:srgbClr val="009B48"/>
                </a:solidFill>
                <a:latin typeface="+mn-lt"/>
              </a:defRPr>
            </a:lvl1pPr>
          </a:lstStyle>
          <a:p>
            <a:r>
              <a:rPr lang="nl-BE" dirty="0"/>
              <a:t>Calibri, groen, 32 pt, bold, bovenaan gelijnd</a:t>
            </a:r>
            <a:endParaRPr lang="en-US" dirty="0"/>
          </a:p>
        </p:txBody>
      </p:sp>
      <p:sp>
        <p:nvSpPr>
          <p:cNvPr id="3" name="Tijdelijke aanduiding voor tekst 4">
            <a:extLst>
              <a:ext uri="{FF2B5EF4-FFF2-40B4-BE49-F238E27FC236}">
                <a16:creationId xmlns:a16="http://schemas.microsoft.com/office/drawing/2014/main" id="{D7E9FAB7-9770-424C-9513-3980BA23BB0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9380" y="1361601"/>
            <a:ext cx="7995340" cy="291830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rgbClr val="535353"/>
                </a:solidFill>
              </a:defRPr>
            </a:lvl1pPr>
            <a:lvl2pPr>
              <a:defRPr sz="1800">
                <a:solidFill>
                  <a:srgbClr val="535353"/>
                </a:solidFill>
              </a:defRPr>
            </a:lvl2pPr>
            <a:lvl3pPr>
              <a:defRPr sz="1600">
                <a:solidFill>
                  <a:srgbClr val="535353"/>
                </a:solidFill>
              </a:defRPr>
            </a:lvl3pPr>
          </a:lstStyle>
          <a:p>
            <a:r>
              <a:rPr lang="nl-BE" dirty="0"/>
              <a:t>Calibri antraciet grijs, 20 pt</a:t>
            </a:r>
          </a:p>
          <a:p>
            <a:pPr lvl="1"/>
            <a:r>
              <a:rPr lang="nl-BE" dirty="0"/>
              <a:t>Calibri, antractiet grijs, 18 pt</a:t>
            </a:r>
          </a:p>
          <a:p>
            <a:pPr lvl="2"/>
            <a:r>
              <a:rPr lang="nl-BE" dirty="0"/>
              <a:t>Calibri, antraciet grijs, 16 pt </a:t>
            </a:r>
          </a:p>
        </p:txBody>
      </p:sp>
    </p:spTree>
    <p:extLst>
      <p:ext uri="{BB962C8B-B14F-4D97-AF65-F5344CB8AC3E}">
        <p14:creationId xmlns:p14="http://schemas.microsoft.com/office/powerpoint/2010/main" val="180009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3_TEKSTLIDE (tekst links + beeld 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8EB865A-83CF-BE40-9441-6A22E856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0" y="287594"/>
            <a:ext cx="8545861" cy="99417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3200" b="1">
                <a:solidFill>
                  <a:srgbClr val="009B48"/>
                </a:solidFill>
                <a:latin typeface="+mn-lt"/>
              </a:defRPr>
            </a:lvl1pPr>
          </a:lstStyle>
          <a:p>
            <a:r>
              <a:rPr lang="nl-BE" dirty="0"/>
              <a:t>Calibri, groen, 32 pt, bold, bovenaan gelijnd</a:t>
            </a:r>
            <a:endParaRPr lang="en-US" dirty="0"/>
          </a:p>
        </p:txBody>
      </p:sp>
      <p:sp>
        <p:nvSpPr>
          <p:cNvPr id="6" name="Tijdelijke aanduiding voor afbeelding 8">
            <a:extLst>
              <a:ext uri="{FF2B5EF4-FFF2-40B4-BE49-F238E27FC236}">
                <a16:creationId xmlns:a16="http://schemas.microsoft.com/office/drawing/2014/main" id="{28834C2F-D4D2-F84E-AB9B-8484E82F57FB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4572000" y="1361601"/>
            <a:ext cx="4283241" cy="2918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" name="Tijdelijke aanduiding voor tekst 4">
            <a:extLst>
              <a:ext uri="{FF2B5EF4-FFF2-40B4-BE49-F238E27FC236}">
                <a16:creationId xmlns:a16="http://schemas.microsoft.com/office/drawing/2014/main" id="{E38BDBCA-38FC-7E40-8AC2-3C46ADC4829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9380" y="1361601"/>
            <a:ext cx="4027670" cy="291830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rgbClr val="535353"/>
                </a:solidFill>
              </a:defRPr>
            </a:lvl1pPr>
            <a:lvl2pPr>
              <a:defRPr sz="1800">
                <a:solidFill>
                  <a:srgbClr val="535353"/>
                </a:solidFill>
              </a:defRPr>
            </a:lvl2pPr>
            <a:lvl3pPr>
              <a:defRPr sz="1600">
                <a:solidFill>
                  <a:srgbClr val="535353"/>
                </a:solidFill>
              </a:defRPr>
            </a:lvl3pPr>
          </a:lstStyle>
          <a:p>
            <a:r>
              <a:rPr lang="nl-BE" dirty="0"/>
              <a:t>Calibri antraciet grijs, 20 pt</a:t>
            </a:r>
          </a:p>
          <a:p>
            <a:pPr lvl="1"/>
            <a:r>
              <a:rPr lang="nl-BE" dirty="0"/>
              <a:t>Calibri, antractiet grijs, 18 pt</a:t>
            </a:r>
          </a:p>
          <a:p>
            <a:pPr lvl="2"/>
            <a:r>
              <a:rPr lang="nl-BE" dirty="0"/>
              <a:t>Calibri, antraciet grijs, 16 pt </a:t>
            </a:r>
          </a:p>
        </p:txBody>
      </p:sp>
    </p:spTree>
    <p:extLst>
      <p:ext uri="{BB962C8B-B14F-4D97-AF65-F5344CB8AC3E}">
        <p14:creationId xmlns:p14="http://schemas.microsoft.com/office/powerpoint/2010/main" val="95720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4_TEKSTLIDE (tekst rechts + beeld 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8EB865A-83CF-BE40-9441-6A22E856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0" y="287594"/>
            <a:ext cx="8545861" cy="99417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3200" b="1">
                <a:solidFill>
                  <a:srgbClr val="009B48"/>
                </a:solidFill>
                <a:latin typeface="+mn-lt"/>
              </a:defRPr>
            </a:lvl1pPr>
          </a:lstStyle>
          <a:p>
            <a:r>
              <a:rPr lang="nl-BE" dirty="0"/>
              <a:t>Calibri, groen, 32 pt, bold, bovenaan gelijnd</a:t>
            </a:r>
            <a:endParaRPr lang="en-US" dirty="0"/>
          </a:p>
        </p:txBody>
      </p:sp>
      <p:sp>
        <p:nvSpPr>
          <p:cNvPr id="6" name="Tijdelijke aanduiding voor afbeelding 8">
            <a:extLst>
              <a:ext uri="{FF2B5EF4-FFF2-40B4-BE49-F238E27FC236}">
                <a16:creationId xmlns:a16="http://schemas.microsoft.com/office/drawing/2014/main" id="{28834C2F-D4D2-F84E-AB9B-8484E82F57FB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303029" y="1361601"/>
            <a:ext cx="4283241" cy="2918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" name="Tijdelijke aanduiding voor tekst 4">
            <a:extLst>
              <a:ext uri="{FF2B5EF4-FFF2-40B4-BE49-F238E27FC236}">
                <a16:creationId xmlns:a16="http://schemas.microsoft.com/office/drawing/2014/main" id="{E38BDBCA-38FC-7E40-8AC2-3C46ADC4829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32151" y="1361601"/>
            <a:ext cx="4027670" cy="2918300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>
                <a:solidFill>
                  <a:srgbClr val="535353"/>
                </a:solidFill>
              </a:defRPr>
            </a:lvl1pPr>
            <a:lvl2pPr>
              <a:defRPr sz="1800">
                <a:solidFill>
                  <a:srgbClr val="535353"/>
                </a:solidFill>
              </a:defRPr>
            </a:lvl2pPr>
            <a:lvl3pPr>
              <a:defRPr sz="1600">
                <a:solidFill>
                  <a:srgbClr val="535353"/>
                </a:solidFill>
              </a:defRPr>
            </a:lvl3pPr>
          </a:lstStyle>
          <a:p>
            <a:r>
              <a:rPr lang="nl-BE" dirty="0"/>
              <a:t>Calibri antraciet grijs, 20 pt</a:t>
            </a:r>
          </a:p>
          <a:p>
            <a:pPr lvl="1"/>
            <a:r>
              <a:rPr lang="nl-BE" dirty="0"/>
              <a:t>Calibri, antractiet grijs, 18 pt</a:t>
            </a:r>
          </a:p>
          <a:p>
            <a:pPr lvl="2"/>
            <a:r>
              <a:rPr lang="nl-BE" dirty="0"/>
              <a:t>Calibri, antraciet grijs, 16 pt </a:t>
            </a:r>
          </a:p>
        </p:txBody>
      </p:sp>
    </p:spTree>
    <p:extLst>
      <p:ext uri="{BB962C8B-B14F-4D97-AF65-F5344CB8AC3E}">
        <p14:creationId xmlns:p14="http://schemas.microsoft.com/office/powerpoint/2010/main" val="1920872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5_TEKSTLIDE (twee kolommen + achtergro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>
            <a:extLst>
              <a:ext uri="{FF2B5EF4-FFF2-40B4-BE49-F238E27FC236}">
                <a16:creationId xmlns:a16="http://schemas.microsoft.com/office/drawing/2014/main" id="{8699D37E-75D0-9F40-A620-6BB95212E2C7}"/>
              </a:ext>
            </a:extLst>
          </p:cNvPr>
          <p:cNvGrpSpPr/>
          <p:nvPr userDrawn="1"/>
        </p:nvGrpSpPr>
        <p:grpSpPr>
          <a:xfrm>
            <a:off x="-1" y="4565270"/>
            <a:ext cx="9150030" cy="578233"/>
            <a:chOff x="0" y="0"/>
            <a:chExt cx="9150029" cy="578232"/>
          </a:xfrm>
        </p:grpSpPr>
        <p:sp>
          <p:nvSpPr>
            <p:cNvPr id="9" name="Handmatige invoer 1">
              <a:extLst>
                <a:ext uri="{FF2B5EF4-FFF2-40B4-BE49-F238E27FC236}">
                  <a16:creationId xmlns:a16="http://schemas.microsoft.com/office/drawing/2014/main" id="{A96ED7FB-0853-624B-8178-A2FDD80EE631}"/>
                </a:ext>
              </a:extLst>
            </p:cNvPr>
            <p:cNvSpPr/>
            <p:nvPr/>
          </p:nvSpPr>
          <p:spPr>
            <a:xfrm>
              <a:off x="0" y="-1"/>
              <a:ext cx="9150030" cy="57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695"/>
                  </a:moveTo>
                  <a:cubicBezTo>
                    <a:pt x="7236" y="10222"/>
                    <a:pt x="14364" y="3474"/>
                    <a:pt x="21600" y="0"/>
                  </a:cubicBezTo>
                  <a:cubicBezTo>
                    <a:pt x="21591" y="8058"/>
                    <a:pt x="21596" y="13542"/>
                    <a:pt x="21587" y="21600"/>
                  </a:cubicBezTo>
                  <a:lnTo>
                    <a:pt x="0" y="21600"/>
                  </a:lnTo>
                  <a:lnTo>
                    <a:pt x="0" y="13695"/>
                  </a:lnTo>
                  <a:close/>
                </a:path>
              </a:pathLst>
            </a:custGeom>
            <a:solidFill>
              <a:srgbClr val="009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" name="Afbeelding 8" descr="Afbeelding 8">
              <a:extLst>
                <a:ext uri="{FF2B5EF4-FFF2-40B4-BE49-F238E27FC236}">
                  <a16:creationId xmlns:a16="http://schemas.microsoft.com/office/drawing/2014/main" id="{0E35ABCC-37C2-2141-9CDE-72D6F8433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2257" y="197530"/>
              <a:ext cx="2008633" cy="305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EB4615F5-6B99-134B-BA14-F885568F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80" y="287594"/>
            <a:ext cx="8545861" cy="99417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3200" b="1">
                <a:solidFill>
                  <a:srgbClr val="009B48"/>
                </a:solidFill>
                <a:latin typeface="+mn-lt"/>
              </a:defRPr>
            </a:lvl1pPr>
          </a:lstStyle>
          <a:p>
            <a:r>
              <a:rPr lang="nl-BE" dirty="0"/>
              <a:t>Calibri, groen, 32 pt, bold, bovenaan gelijnd</a:t>
            </a:r>
            <a:endParaRPr lang="en-US" dirty="0"/>
          </a:p>
        </p:txBody>
      </p:sp>
      <p:sp>
        <p:nvSpPr>
          <p:cNvPr id="16" name="Tijdelijke aanduiding voor tekst 4">
            <a:extLst>
              <a:ext uri="{FF2B5EF4-FFF2-40B4-BE49-F238E27FC236}">
                <a16:creationId xmlns:a16="http://schemas.microsoft.com/office/drawing/2014/main" id="{96CD30C3-DC28-400C-A49E-176E63724AD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9380" y="1361601"/>
            <a:ext cx="4027670" cy="2918300"/>
          </a:xfrm>
          <a:prstGeom prst="rect">
            <a:avLst/>
          </a:prstGeom>
          <a:solidFill>
            <a:srgbClr val="00B050">
              <a:alpha val="4000"/>
            </a:srgbClr>
          </a:solidFill>
        </p:spPr>
        <p:txBody>
          <a:bodyPr lIns="0" tIns="0" rIns="0" bIns="0"/>
          <a:lstStyle>
            <a:lvl1pPr>
              <a:defRPr sz="2000">
                <a:solidFill>
                  <a:srgbClr val="535353"/>
                </a:solidFill>
              </a:defRPr>
            </a:lvl1pPr>
            <a:lvl2pPr>
              <a:defRPr sz="1800">
                <a:solidFill>
                  <a:srgbClr val="535353"/>
                </a:solidFill>
              </a:defRPr>
            </a:lvl2pPr>
            <a:lvl3pPr>
              <a:defRPr sz="1600">
                <a:solidFill>
                  <a:srgbClr val="535353"/>
                </a:solidFill>
              </a:defRPr>
            </a:lvl3pPr>
          </a:lstStyle>
          <a:p>
            <a:r>
              <a:rPr lang="nl-BE" dirty="0"/>
              <a:t>Calibri antraciet grijs, 20 pt</a:t>
            </a:r>
          </a:p>
          <a:p>
            <a:pPr lvl="1"/>
            <a:r>
              <a:rPr lang="nl-BE" dirty="0"/>
              <a:t>Calibri, antractiet grijs, 18 pt</a:t>
            </a:r>
          </a:p>
          <a:p>
            <a:pPr lvl="2"/>
            <a:r>
              <a:rPr lang="nl-BE" dirty="0"/>
              <a:t>Calibri, antraciet grijs, 16 pt </a:t>
            </a:r>
          </a:p>
        </p:txBody>
      </p:sp>
      <p:sp>
        <p:nvSpPr>
          <p:cNvPr id="17" name="Tijdelijke aanduiding voor tekst 4">
            <a:extLst>
              <a:ext uri="{FF2B5EF4-FFF2-40B4-BE49-F238E27FC236}">
                <a16:creationId xmlns:a16="http://schemas.microsoft.com/office/drawing/2014/main" id="{2626BDC3-B11A-405C-B7AB-453E8363EC4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827571" y="1361601"/>
            <a:ext cx="4027670" cy="2918300"/>
          </a:xfrm>
          <a:prstGeom prst="rect">
            <a:avLst/>
          </a:prstGeom>
          <a:solidFill>
            <a:srgbClr val="00B050">
              <a:alpha val="4000"/>
            </a:srgbClr>
          </a:solidFill>
        </p:spPr>
        <p:txBody>
          <a:bodyPr lIns="0" tIns="0" rIns="0" bIns="0"/>
          <a:lstStyle>
            <a:lvl1pPr>
              <a:defRPr sz="2000">
                <a:solidFill>
                  <a:srgbClr val="535353"/>
                </a:solidFill>
              </a:defRPr>
            </a:lvl1pPr>
            <a:lvl2pPr>
              <a:defRPr sz="1800">
                <a:solidFill>
                  <a:srgbClr val="535353"/>
                </a:solidFill>
              </a:defRPr>
            </a:lvl2pPr>
            <a:lvl3pPr>
              <a:defRPr sz="1600">
                <a:solidFill>
                  <a:srgbClr val="535353"/>
                </a:solidFill>
              </a:defRPr>
            </a:lvl3pPr>
          </a:lstStyle>
          <a:p>
            <a:r>
              <a:rPr lang="nl-BE" dirty="0"/>
              <a:t>Calibri antraciet grijs, 20 pt</a:t>
            </a:r>
          </a:p>
          <a:p>
            <a:pPr lvl="1"/>
            <a:r>
              <a:rPr lang="nl-BE" dirty="0"/>
              <a:t>Calibri, antractiet grijs, 18 pt</a:t>
            </a:r>
          </a:p>
          <a:p>
            <a:pPr lvl="2"/>
            <a:r>
              <a:rPr lang="nl-BE" dirty="0"/>
              <a:t>Calibri, antraciet grijs, 16 pt </a:t>
            </a:r>
          </a:p>
        </p:txBody>
      </p:sp>
    </p:spTree>
    <p:extLst>
      <p:ext uri="{BB962C8B-B14F-4D97-AF65-F5344CB8AC3E}">
        <p14:creationId xmlns:p14="http://schemas.microsoft.com/office/powerpoint/2010/main" val="69225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4">
            <a:extLst>
              <a:ext uri="{FF2B5EF4-FFF2-40B4-BE49-F238E27FC236}">
                <a16:creationId xmlns:a16="http://schemas.microsoft.com/office/drawing/2014/main" id="{19B11C34-65D1-0843-826B-B64570DE76E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8657864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Afbeelding 9" descr="Afbeelding 9">
            <a:extLst>
              <a:ext uri="{FF2B5EF4-FFF2-40B4-BE49-F238E27FC236}">
                <a16:creationId xmlns:a16="http://schemas.microsoft.com/office/drawing/2014/main" id="{8DBCB29A-7E4E-A94F-BAA6-0396071A57F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16" y="4340505"/>
            <a:ext cx="2988920" cy="454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650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7" r:id="rId2"/>
    <p:sldLayoutId id="2147483678" r:id="rId3"/>
    <p:sldLayoutId id="2147483679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 baseline="0">
          <a:solidFill>
            <a:srgbClr val="00B050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>
            <a:extLst>
              <a:ext uri="{FF2B5EF4-FFF2-40B4-BE49-F238E27FC236}">
                <a16:creationId xmlns:a16="http://schemas.microsoft.com/office/drawing/2014/main" id="{B3A7DE57-522B-E44A-813C-C0EFA42A4F4A}"/>
              </a:ext>
            </a:extLst>
          </p:cNvPr>
          <p:cNvGrpSpPr/>
          <p:nvPr userDrawn="1"/>
        </p:nvGrpSpPr>
        <p:grpSpPr>
          <a:xfrm>
            <a:off x="0" y="4565266"/>
            <a:ext cx="9150031" cy="578234"/>
            <a:chOff x="0" y="-1"/>
            <a:chExt cx="9150030" cy="578233"/>
          </a:xfrm>
        </p:grpSpPr>
        <p:sp>
          <p:nvSpPr>
            <p:cNvPr id="8" name="Handmatige invoer 1">
              <a:extLst>
                <a:ext uri="{FF2B5EF4-FFF2-40B4-BE49-F238E27FC236}">
                  <a16:creationId xmlns:a16="http://schemas.microsoft.com/office/drawing/2014/main" id="{C63AB17E-98C9-5E49-BDD2-8450D95D9910}"/>
                </a:ext>
              </a:extLst>
            </p:cNvPr>
            <p:cNvSpPr/>
            <p:nvPr/>
          </p:nvSpPr>
          <p:spPr>
            <a:xfrm>
              <a:off x="0" y="-1"/>
              <a:ext cx="9150030" cy="57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695"/>
                  </a:moveTo>
                  <a:cubicBezTo>
                    <a:pt x="7236" y="10222"/>
                    <a:pt x="14364" y="3474"/>
                    <a:pt x="21600" y="0"/>
                  </a:cubicBezTo>
                  <a:cubicBezTo>
                    <a:pt x="21591" y="8058"/>
                    <a:pt x="21596" y="13542"/>
                    <a:pt x="21587" y="21600"/>
                  </a:cubicBezTo>
                  <a:lnTo>
                    <a:pt x="0" y="21600"/>
                  </a:lnTo>
                  <a:lnTo>
                    <a:pt x="0" y="13695"/>
                  </a:lnTo>
                  <a:close/>
                </a:path>
              </a:pathLst>
            </a:custGeom>
            <a:solidFill>
              <a:srgbClr val="009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9" name="Afbeelding 8" descr="Afbeelding 8">
              <a:extLst>
                <a:ext uri="{FF2B5EF4-FFF2-40B4-BE49-F238E27FC236}">
                  <a16:creationId xmlns:a16="http://schemas.microsoft.com/office/drawing/2014/main" id="{98D656A5-59DA-0D4D-8111-4EFA7C05E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2257" y="197530"/>
              <a:ext cx="2008633" cy="305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49675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64" r:id="rId3"/>
    <p:sldLayoutId id="2147483674" r:id="rId4"/>
    <p:sldLayoutId id="2147483686" r:id="rId5"/>
    <p:sldLayoutId id="2147483689" r:id="rId6"/>
    <p:sldLayoutId id="2147483688" r:id="rId7"/>
    <p:sldLayoutId id="2147483687" r:id="rId8"/>
    <p:sldLayoutId id="214748367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afbeelding 7" descr="GIS laag Brownfieldconvenanten&#10;">
            <a:extLst>
              <a:ext uri="{FF2B5EF4-FFF2-40B4-BE49-F238E27FC236}">
                <a16:creationId xmlns:a16="http://schemas.microsoft.com/office/drawing/2014/main" id="{C858AE46-4730-4449-822D-C53F306AF1A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0866" r="10866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8FCD853A-721D-4267-B941-AC080F11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177" y="1452320"/>
            <a:ext cx="2157175" cy="657872"/>
          </a:xfrm>
        </p:spPr>
        <p:txBody>
          <a:bodyPr/>
          <a:lstStyle/>
          <a:p>
            <a:r>
              <a:rPr lang="nl-BE" dirty="0"/>
              <a:t>GIS Laag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D2AC3FD5-2CF3-4EB9-86CD-3AA49D55BB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AAE5907-E4A3-4210-9062-D4C9D6BD7F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8177" y="2414960"/>
            <a:ext cx="3471454" cy="1869743"/>
          </a:xfrm>
        </p:spPr>
        <p:txBody>
          <a:bodyPr/>
          <a:lstStyle/>
          <a:p>
            <a:r>
              <a:rPr lang="nl-BE" dirty="0"/>
              <a:t>Brownfield convenanten</a:t>
            </a:r>
          </a:p>
        </p:txBody>
      </p:sp>
    </p:spTree>
    <p:extLst>
      <p:ext uri="{BB962C8B-B14F-4D97-AF65-F5344CB8AC3E}">
        <p14:creationId xmlns:p14="http://schemas.microsoft.com/office/powerpoint/2010/main" val="53185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A4BB74-CEEA-40EC-BBA5-3F49CB19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GIS laag Brownfieldconvenanten: extern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115BCB7-15AF-4626-9CEF-6BADEFDFC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nl-BE" dirty="0"/>
              <a:t>Brownfieldconvenant: biedt financiële voordelen voor ontwikkelaars:</a:t>
            </a:r>
          </a:p>
          <a:p>
            <a:r>
              <a:rPr lang="nl-BE" dirty="0"/>
              <a:t>vrijstelling verkooprechten</a:t>
            </a:r>
          </a:p>
          <a:p>
            <a:r>
              <a:rPr lang="nl-BE" dirty="0"/>
              <a:t>Vrijstelling borgstelling overdracht risicogrond</a:t>
            </a:r>
          </a:p>
          <a:p>
            <a:r>
              <a:rPr lang="nl-BE" dirty="0"/>
              <a:t>Opschorting planbaten</a:t>
            </a:r>
          </a:p>
          <a:p>
            <a:r>
              <a:rPr lang="nl-BE" dirty="0"/>
              <a:t>Opschorting leegstandsheffing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2AC8576-9DB5-404D-B5D4-59F48A63CEE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noFill/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nl-BE" dirty="0"/>
              <a:t>GIS-laag: Nakijken of perceel gelegen is binnen contour van een brownfieldconvenant</a:t>
            </a:r>
          </a:p>
          <a:p>
            <a:r>
              <a:rPr lang="nl-BE" dirty="0"/>
              <a:t>Voor notarissen (bij overdracht)</a:t>
            </a:r>
          </a:p>
          <a:p>
            <a:r>
              <a:rPr lang="nl-BE" dirty="0"/>
              <a:t>Voor andere overheden (Dep. Omgeving, OVAM, Vlaamse belastingdienst)</a:t>
            </a:r>
          </a:p>
        </p:txBody>
      </p:sp>
    </p:spTree>
    <p:extLst>
      <p:ext uri="{BB962C8B-B14F-4D97-AF65-F5344CB8AC3E}">
        <p14:creationId xmlns:p14="http://schemas.microsoft.com/office/powerpoint/2010/main" val="279437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51F84-A728-4EAF-A0A0-5D02A2FA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GIS laag Brownfieldconvenanten: intern</a:t>
            </a:r>
          </a:p>
        </p:txBody>
      </p:sp>
      <p:pic>
        <p:nvPicPr>
          <p:cNvPr id="7" name="Tijdelijke aanduiding voor 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AED299EB-7B2E-4F82-8B20-9F2AEA7A3332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3"/>
          <a:srcRect t="12036" b="12036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8D07E1-923E-4604-A5C3-83034034D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nl-BE" dirty="0"/>
              <a:t>Intern: gebruik </a:t>
            </a:r>
            <a:r>
              <a:rPr lang="nl-BE" dirty="0" err="1"/>
              <a:t>ifv</a:t>
            </a:r>
            <a:r>
              <a:rPr lang="nl-BE" dirty="0"/>
              <a:t> beleidsrapportage</a:t>
            </a:r>
          </a:p>
          <a:p>
            <a:r>
              <a:rPr lang="nl-BE" dirty="0"/>
              <a:t>Status dossiers</a:t>
            </a:r>
          </a:p>
          <a:p>
            <a:r>
              <a:rPr lang="nl-BE" dirty="0"/>
              <a:t>Info over oppervlakte</a:t>
            </a:r>
          </a:p>
          <a:p>
            <a:r>
              <a:rPr lang="nl-BE" dirty="0"/>
              <a:t>Info over bestemming/herbestemming</a:t>
            </a:r>
          </a:p>
        </p:txBody>
      </p:sp>
    </p:spTree>
    <p:extLst>
      <p:ext uri="{BB962C8B-B14F-4D97-AF65-F5344CB8AC3E}">
        <p14:creationId xmlns:p14="http://schemas.microsoft.com/office/powerpoint/2010/main" val="62367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EAE15-29E9-48E4-B091-1A0D6273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77" y="1913877"/>
            <a:ext cx="5863446" cy="1315745"/>
          </a:xfrm>
        </p:spPr>
        <p:txBody>
          <a:bodyPr/>
          <a:lstStyle/>
          <a:p>
            <a:r>
              <a:rPr lang="nl-BE" dirty="0"/>
              <a:t>Vlaio.be/</a:t>
            </a:r>
            <a:br>
              <a:rPr lang="nl-BE" dirty="0"/>
            </a:br>
            <a:r>
              <a:rPr lang="nl-BE" dirty="0" err="1"/>
              <a:t>brownfieldconvenanten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76156611"/>
      </p:ext>
    </p:extLst>
  </p:cSld>
  <p:clrMapOvr>
    <a:masterClrMapping/>
  </p:clrMapOvr>
</p:sld>
</file>

<file path=ppt/theme/theme1.xml><?xml version="1.0" encoding="utf-8"?>
<a:theme xmlns:a="http://schemas.openxmlformats.org/drawingml/2006/main" name="01_TITELSLIDES_BASIS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2_TEKSTSLIDES_BAS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5E6A992C3F584E9B9EE8DBA11D9CD0" ma:contentTypeVersion="12" ma:contentTypeDescription="Een nieuw document maken." ma:contentTypeScope="" ma:versionID="846e9f72ee8639be3cfb601cde9d36d7">
  <xsd:schema xmlns:xsd="http://www.w3.org/2001/XMLSchema" xmlns:xs="http://www.w3.org/2001/XMLSchema" xmlns:p="http://schemas.microsoft.com/office/2006/metadata/properties" xmlns:ns2="7b058369-ebea-4acd-a3d5-e768979221f3" xmlns:ns3="295d4b4e-86ec-4d95-8040-ec51c8007493" targetNamespace="http://schemas.microsoft.com/office/2006/metadata/properties" ma:root="true" ma:fieldsID="e5e4b072aa7b99f79216416a8bd13115" ns2:_="" ns3:_="">
    <xsd:import namespace="7b058369-ebea-4acd-a3d5-e768979221f3"/>
    <xsd:import namespace="295d4b4e-86ec-4d95-8040-ec51c80074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058369-ebea-4acd-a3d5-e768979221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5d4b4e-86ec-4d95-8040-ec51c800749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431FD0-58F1-4C17-8604-6086C41ECB0B}"/>
</file>

<file path=customXml/itemProps2.xml><?xml version="1.0" encoding="utf-8"?>
<ds:datastoreItem xmlns:ds="http://schemas.openxmlformats.org/officeDocument/2006/customXml" ds:itemID="{746FA95B-208B-49F2-90A9-5644ABCABC25}"/>
</file>

<file path=customXml/itemProps3.xml><?xml version="1.0" encoding="utf-8"?>
<ds:datastoreItem xmlns:ds="http://schemas.openxmlformats.org/officeDocument/2006/customXml" ds:itemID="{E074738A-5E42-49AC-8883-F52BF84F666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84</Words>
  <Application>Microsoft Office PowerPoint</Application>
  <PresentationFormat>Diavoorstelling (16:9)</PresentationFormat>
  <Paragraphs>19</Paragraphs>
  <Slides>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01_TITELSLIDES_BASIS</vt:lpstr>
      <vt:lpstr>02_TEKSTSLIDES_BASIS</vt:lpstr>
      <vt:lpstr>GIS Laag</vt:lpstr>
      <vt:lpstr>GIS laag Brownfieldconvenanten: extern</vt:lpstr>
      <vt:lpstr>GIS laag Brownfieldconvenanten: intern</vt:lpstr>
      <vt:lpstr>Vlaio.be/ brownfieldconvenanten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Karel Degelin</dc:creator>
  <cp:lastModifiedBy>Remue Liesbeth</cp:lastModifiedBy>
  <cp:revision>233</cp:revision>
  <cp:lastPrinted>2019-01-04T14:28:10Z</cp:lastPrinted>
  <dcterms:created xsi:type="dcterms:W3CDTF">2018-12-10T09:10:49Z</dcterms:created>
  <dcterms:modified xsi:type="dcterms:W3CDTF">2019-11-20T07:38:10Z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0x0101008F5E6A992C3F584E9B9EE8DBA11D9CD0</vt:lpwstr>
  </property>
</Properties>
</file>